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02" d="100"/>
          <a:sy n="102" d="100"/>
        </p:scale>
        <p:origin x="-43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7BCED-1939-4B6A-B3E4-9171E8E324AD}" type="datetimeFigureOut">
              <a:rPr lang="ru-RU" smtClean="0"/>
              <a:t>24.03.2011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5A09F-F1BD-4DBD-A20E-09E3F9CDD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7BCED-1939-4B6A-B3E4-9171E8E324AD}" type="datetimeFigureOut">
              <a:rPr lang="ru-RU" smtClean="0"/>
              <a:t>24.03.2011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5A09F-F1BD-4DBD-A20E-09E3F9CDD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7BCED-1939-4B6A-B3E4-9171E8E324AD}" type="datetimeFigureOut">
              <a:rPr lang="ru-RU" smtClean="0"/>
              <a:t>24.03.2011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5A09F-F1BD-4DBD-A20E-09E3F9CDD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7BCED-1939-4B6A-B3E4-9171E8E324AD}" type="datetimeFigureOut">
              <a:rPr lang="ru-RU" smtClean="0"/>
              <a:t>24.03.2011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5A09F-F1BD-4DBD-A20E-09E3F9CDD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7BCED-1939-4B6A-B3E4-9171E8E324AD}" type="datetimeFigureOut">
              <a:rPr lang="ru-RU" smtClean="0"/>
              <a:t>24.03.2011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5A09F-F1BD-4DBD-A20E-09E3F9CDD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7BCED-1939-4B6A-B3E4-9171E8E324AD}" type="datetimeFigureOut">
              <a:rPr lang="ru-RU" smtClean="0"/>
              <a:t>24.03.2011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5A09F-F1BD-4DBD-A20E-09E3F9CDD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7BCED-1939-4B6A-B3E4-9171E8E324AD}" type="datetimeFigureOut">
              <a:rPr lang="ru-RU" smtClean="0"/>
              <a:t>24.03.2011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5A09F-F1BD-4DBD-A20E-09E3F9CDD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7BCED-1939-4B6A-B3E4-9171E8E324AD}" type="datetimeFigureOut">
              <a:rPr lang="ru-RU" smtClean="0"/>
              <a:t>24.03.2011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5A09F-F1BD-4DBD-A20E-09E3F9CDD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7BCED-1939-4B6A-B3E4-9171E8E324AD}" type="datetimeFigureOut">
              <a:rPr lang="ru-RU" smtClean="0"/>
              <a:t>24.03.2011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5A09F-F1BD-4DBD-A20E-09E3F9CDD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7BCED-1939-4B6A-B3E4-9171E8E324AD}" type="datetimeFigureOut">
              <a:rPr lang="ru-RU" smtClean="0"/>
              <a:t>24.03.2011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5A09F-F1BD-4DBD-A20E-09E3F9CDD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97BCED-1939-4B6A-B3E4-9171E8E324AD}" type="datetimeFigureOut">
              <a:rPr lang="ru-RU" smtClean="0"/>
              <a:t>24.03.2011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F5A09F-F1BD-4DBD-A20E-09E3F9CDD58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97BCED-1939-4B6A-B3E4-9171E8E324AD}" type="datetimeFigureOut">
              <a:rPr lang="ru-RU" smtClean="0"/>
              <a:t>24.03.2011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F5A09F-F1BD-4DBD-A20E-09E3F9CDD58E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2143108" y="1142984"/>
            <a:ext cx="5286412" cy="10001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Предлагаем вашему внимание альбом</a:t>
            </a:r>
          </a:p>
          <a:p>
            <a:pPr algn="ctr"/>
            <a:r>
              <a:rPr lang="ru-RU" b="1" i="1" dirty="0" smtClean="0">
                <a:solidFill>
                  <a:srgbClr val="FF0000"/>
                </a:solidFill>
              </a:rPr>
              <a:t>«Счастливое детство». </a:t>
            </a:r>
            <a:endParaRPr lang="ru-RU" b="1" i="1" dirty="0">
              <a:solidFill>
                <a:srgbClr val="FF0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85852" y="2214554"/>
            <a:ext cx="3071834" cy="23038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26430">
            <a:off x="5143504" y="2214554"/>
            <a:ext cx="2928958" cy="219671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14290"/>
            <a:ext cx="4397369" cy="329802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3714752"/>
            <a:ext cx="3429024" cy="257176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1643050"/>
            <a:ext cx="4326492" cy="32448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14290"/>
            <a:ext cx="4133843" cy="310038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6314" y="285728"/>
            <a:ext cx="3373953" cy="25304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3438" y="3500438"/>
            <a:ext cx="4000496" cy="300037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928670"/>
            <a:ext cx="6070574" cy="341469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928670"/>
            <a:ext cx="4000528" cy="442915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95694">
            <a:off x="4610634" y="717532"/>
            <a:ext cx="3881465" cy="291109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857232"/>
            <a:ext cx="3467088" cy="26003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85728"/>
            <a:ext cx="3571900" cy="26789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3504" y="285728"/>
            <a:ext cx="3278703" cy="2459027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8" y="3714752"/>
            <a:ext cx="3000396" cy="225029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29058" y="2857496"/>
            <a:ext cx="4897964" cy="3673473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5720" y="214290"/>
            <a:ext cx="4040708" cy="303053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7562"/>
            <a:ext cx="4108703" cy="3081337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85728"/>
            <a:ext cx="3727677" cy="27955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86380" y="142852"/>
            <a:ext cx="2259655" cy="301305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14414" y="142852"/>
            <a:ext cx="6715172" cy="342899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3749689" cy="281226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29190" y="214290"/>
            <a:ext cx="3857652" cy="300039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14678" y="2857496"/>
            <a:ext cx="3427405" cy="2570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2844" y="3786190"/>
            <a:ext cx="3427405" cy="257055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83</TotalTime>
  <Words>8</Words>
  <Application>Microsoft Office PowerPoint</Application>
  <PresentationFormat>Экран (4:3)</PresentationFormat>
  <Paragraphs>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Берёзка</dc:creator>
  <cp:lastModifiedBy>Берёзка</cp:lastModifiedBy>
  <cp:revision>9</cp:revision>
  <dcterms:created xsi:type="dcterms:W3CDTF">2011-03-24T04:29:27Z</dcterms:created>
  <dcterms:modified xsi:type="dcterms:W3CDTF">2011-03-24T05:53:15Z</dcterms:modified>
</cp:coreProperties>
</file>