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FD8D-158A-43BE-A40B-17549F323A72}" type="datetimeFigureOut">
              <a:rPr lang="ru-RU" smtClean="0"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D5AC-4E2E-46D2-B6AA-B97EEBB6A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FD8D-158A-43BE-A40B-17549F323A72}" type="datetimeFigureOut">
              <a:rPr lang="ru-RU" smtClean="0"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D5AC-4E2E-46D2-B6AA-B97EEBB6A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FD8D-158A-43BE-A40B-17549F323A72}" type="datetimeFigureOut">
              <a:rPr lang="ru-RU" smtClean="0"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D5AC-4E2E-46D2-B6AA-B97EEBB6A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FD8D-158A-43BE-A40B-17549F323A72}" type="datetimeFigureOut">
              <a:rPr lang="ru-RU" smtClean="0"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D5AC-4E2E-46D2-B6AA-B97EEBB6A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FD8D-158A-43BE-A40B-17549F323A72}" type="datetimeFigureOut">
              <a:rPr lang="ru-RU" smtClean="0"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D5AC-4E2E-46D2-B6AA-B97EEBB6A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FD8D-158A-43BE-A40B-17549F323A72}" type="datetimeFigureOut">
              <a:rPr lang="ru-RU" smtClean="0"/>
              <a:t>22.03.2011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D5AC-4E2E-46D2-B6AA-B97EEBB6A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FD8D-158A-43BE-A40B-17549F323A72}" type="datetimeFigureOut">
              <a:rPr lang="ru-RU" smtClean="0"/>
              <a:t>22.03.2011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D5AC-4E2E-46D2-B6AA-B97EEBB6A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FD8D-158A-43BE-A40B-17549F323A72}" type="datetimeFigureOut">
              <a:rPr lang="ru-RU" smtClean="0"/>
              <a:t>22.03.2011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D5AC-4E2E-46D2-B6AA-B97EEBB6A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FD8D-158A-43BE-A40B-17549F323A72}" type="datetimeFigureOut">
              <a:rPr lang="ru-RU" smtClean="0"/>
              <a:t>22.03.2011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D5AC-4E2E-46D2-B6AA-B97EEBB6A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FD8D-158A-43BE-A40B-17549F323A72}" type="datetimeFigureOut">
              <a:rPr lang="ru-RU" smtClean="0"/>
              <a:t>22.03.2011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D5AC-4E2E-46D2-B6AA-B97EEBB6A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FD8D-158A-43BE-A40B-17549F323A72}" type="datetimeFigureOut">
              <a:rPr lang="ru-RU" smtClean="0"/>
              <a:t>22.03.2011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D5AC-4E2E-46D2-B6AA-B97EEBB6A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6FD8D-158A-43BE-A40B-17549F323A72}" type="datetimeFigureOut">
              <a:rPr lang="ru-RU" smtClean="0"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5D5AC-4E2E-46D2-B6AA-B97EEBB6A99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71604" y="642918"/>
            <a:ext cx="6000792" cy="9286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Театр в жизни детей. </a:t>
            </a:r>
            <a:endParaRPr lang="ru-RU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D:\фото\подготовительная Т.Я\спектакль\PIC_013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1725" y="1776412"/>
            <a:ext cx="4400550" cy="33051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57488" y="2000240"/>
            <a:ext cx="335758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Удивительные приключения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Оли в Стране сказок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фото\подготовительная Т.Я\спектакль\PIC_0160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2643174" y="4467225"/>
            <a:ext cx="3009900" cy="2390775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3" name="Рисунок 2" descr="D:\фото\подготовительная Т.Я\спектакль\PIC_013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85728"/>
            <a:ext cx="2398487" cy="1785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D:\фото\подготовительная Т.Я\спектакль\PIC_014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786058"/>
            <a:ext cx="2357454" cy="177064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Рисунок 4" descr="D:\фото\подготовительная Т.Я\спектакль\PIC_015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14290"/>
            <a:ext cx="2276475" cy="17145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D:\фото\подготовительная Т.Я\спектакль\PIC_014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2357430"/>
            <a:ext cx="2428892" cy="18236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:\фото\подготовительная Т.Я\спектакль\PIC_0153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2000240"/>
            <a:ext cx="2548255" cy="1914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D:\фото\подготовительная Т.Я\спектакль\PIC_0154.JPG"/>
          <p:cNvPicPr>
            <a:picLocks noChangeAspect="1"/>
          </p:cNvPicPr>
          <p:nvPr/>
        </p:nvPicPr>
        <p:blipFill>
          <a:blip r:embed="rId8" cstate="print">
            <a:lum bright="30000"/>
          </a:blip>
          <a:srcRect/>
          <a:stretch>
            <a:fillRect/>
          </a:stretch>
        </p:blipFill>
        <p:spPr bwMode="auto">
          <a:xfrm>
            <a:off x="500034" y="5000636"/>
            <a:ext cx="1952625" cy="1466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D:\фото\подготовительная Т.Я\спектакль\PIC_0138.JPG"/>
          <p:cNvPicPr>
            <a:picLocks noChangeAspect="1"/>
          </p:cNvPicPr>
          <p:nvPr/>
        </p:nvPicPr>
        <p:blipFill>
          <a:blip r:embed="rId9" cstate="print">
            <a:lum bright="20000"/>
          </a:blip>
          <a:srcRect/>
          <a:stretch>
            <a:fillRect/>
          </a:stretch>
        </p:blipFill>
        <p:spPr bwMode="auto">
          <a:xfrm>
            <a:off x="6072198" y="4572008"/>
            <a:ext cx="2448560" cy="18383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2071670" y="142852"/>
            <a:ext cx="392909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Роли исполняют: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Диктор телевидения                                    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  Лена Трофимова.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Буратино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Паша Бабкин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142844" y="2000240"/>
            <a:ext cx="378621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Мальвина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-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Милана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Ленченко.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214282" y="4286256"/>
            <a:ext cx="500066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Сказочная фея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Настя Синицына.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Мальчиш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Кибальчиш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Женя Лаврухин.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5357786" y="1928802"/>
            <a:ext cx="378621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Девочка Оля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Лиза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Бобраницкая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Волк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Рома Мельников 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Красная шапочка  и Золушка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Инга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Шарифулина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Мальчиш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Плохиш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-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Костя Козлов.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5286348" y="4214818"/>
            <a:ext cx="385765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Баба  Яга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Настя Чурина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4357686" y="6215082"/>
            <a:ext cx="45720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Бабушка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Черемнова Татьяна Яковлевна.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928670"/>
            <a:ext cx="3564455" cy="26733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000372"/>
            <a:ext cx="3968741" cy="29765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928802"/>
            <a:ext cx="5143536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071810"/>
            <a:ext cx="4040179" cy="30301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071546"/>
            <a:ext cx="3825865" cy="28693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285860"/>
            <a:ext cx="6286544" cy="3643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714356"/>
            <a:ext cx="3857652" cy="28932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143380"/>
            <a:ext cx="2857520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42852"/>
            <a:ext cx="3810026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7166"/>
            <a:ext cx="3857652" cy="28932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3429000"/>
            <a:ext cx="4040708" cy="30305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071546"/>
            <a:ext cx="6215106" cy="4286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83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Берёзка</dc:creator>
  <cp:lastModifiedBy>Берёзка</cp:lastModifiedBy>
  <cp:revision>4</cp:revision>
  <dcterms:created xsi:type="dcterms:W3CDTF">2011-03-22T03:40:38Z</dcterms:created>
  <dcterms:modified xsi:type="dcterms:W3CDTF">2011-03-22T04:17:46Z</dcterms:modified>
</cp:coreProperties>
</file>