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DA01-B3D3-4A09-836A-C51783034DAF}" type="datetimeFigureOut">
              <a:rPr lang="ru-RU" smtClean="0"/>
              <a:t>23.03.2011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CA87-8CBC-4621-99DA-8B09F49095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DA01-B3D3-4A09-836A-C51783034DAF}" type="datetimeFigureOut">
              <a:rPr lang="ru-RU" smtClean="0"/>
              <a:t>23.03.2011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CA87-8CBC-4621-99DA-8B09F4909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DA01-B3D3-4A09-836A-C51783034DAF}" type="datetimeFigureOut">
              <a:rPr lang="ru-RU" smtClean="0"/>
              <a:t>23.03.2011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CA87-8CBC-4621-99DA-8B09F4909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DA01-B3D3-4A09-836A-C51783034DAF}" type="datetimeFigureOut">
              <a:rPr lang="ru-RU" smtClean="0"/>
              <a:t>23.03.2011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CA87-8CBC-4621-99DA-8B09F4909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DA01-B3D3-4A09-836A-C51783034DAF}" type="datetimeFigureOut">
              <a:rPr lang="ru-RU" smtClean="0"/>
              <a:t>23.03.2011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CA87-8CBC-4621-99DA-8B09F49095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DA01-B3D3-4A09-836A-C51783034DAF}" type="datetimeFigureOut">
              <a:rPr lang="ru-RU" smtClean="0"/>
              <a:t>23.03.2011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CA87-8CBC-4621-99DA-8B09F4909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DA01-B3D3-4A09-836A-C51783034DAF}" type="datetimeFigureOut">
              <a:rPr lang="ru-RU" smtClean="0"/>
              <a:t>23.03.2011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CA87-8CBC-4621-99DA-8B09F4909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DA01-B3D3-4A09-836A-C51783034DAF}" type="datetimeFigureOut">
              <a:rPr lang="ru-RU" smtClean="0"/>
              <a:t>23.03.2011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CA87-8CBC-4621-99DA-8B09F4909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DA01-B3D3-4A09-836A-C51783034DAF}" type="datetimeFigureOut">
              <a:rPr lang="ru-RU" smtClean="0"/>
              <a:t>23.03.2011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CA87-8CBC-4621-99DA-8B09F4909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DA01-B3D3-4A09-836A-C51783034DAF}" type="datetimeFigureOut">
              <a:rPr lang="ru-RU" smtClean="0"/>
              <a:t>23.03.2011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CA87-8CBC-4621-99DA-8B09F4909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DA01-B3D3-4A09-836A-C51783034DAF}" type="datetimeFigureOut">
              <a:rPr lang="ru-RU" smtClean="0"/>
              <a:t>23.03.2011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66CA87-8CBC-4621-99DA-8B09F49095E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4CDA01-B3D3-4A09-836A-C51783034DAF}" type="datetimeFigureOut">
              <a:rPr lang="ru-RU" smtClean="0"/>
              <a:t>23.03.2011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66CA87-8CBC-4621-99DA-8B09F49095E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Конвенция о правах ребёнка для взрослых.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Смотрите читайте и помните, что ваш ребёнок это полноправный гражданин нашей страны.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928670"/>
            <a:ext cx="607223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41808"/>
            <a:ext cx="5715040" cy="573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5643602" cy="56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57232"/>
            <a:ext cx="585791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Уважаемые взрослые это весёлые шуточные картинки.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Но вот понять и принять их нужно вполне серьёзно.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С наилучшими пожеланиями педагоги МДОУ </a:t>
            </a:r>
            <a:r>
              <a:rPr lang="ru-RU" sz="1800" dirty="0" err="1" smtClean="0">
                <a:solidFill>
                  <a:schemeClr val="bg1"/>
                </a:solidFill>
              </a:rPr>
              <a:t>д\с</a:t>
            </a:r>
            <a:r>
              <a:rPr lang="ru-RU" sz="1800" dirty="0" smtClean="0">
                <a:solidFill>
                  <a:schemeClr val="bg1"/>
                </a:solidFill>
              </a:rPr>
              <a:t> № 9 «Берёзка»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71480"/>
            <a:ext cx="4948253" cy="606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600079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14357"/>
            <a:ext cx="5715040" cy="566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14356"/>
            <a:ext cx="600079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14356"/>
            <a:ext cx="5929354" cy="562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600079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50085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63374"/>
            <a:ext cx="6143668" cy="588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49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Конвенция о правах ребёнка для взрослых.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Уважаемые взрослые это весёлые шуточные картинки.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Конвенция о правах ребёнка для взрослых. </dc:title>
  <dc:creator>Любовь</dc:creator>
  <cp:lastModifiedBy>Любовь</cp:lastModifiedBy>
  <cp:revision>3</cp:revision>
  <dcterms:created xsi:type="dcterms:W3CDTF">2011-03-23T03:27:22Z</dcterms:created>
  <dcterms:modified xsi:type="dcterms:W3CDTF">2011-03-23T03:54:19Z</dcterms:modified>
</cp:coreProperties>
</file>