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FFA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B74DA-F6CD-4922-AF74-DAA9296F9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7A887-1BFE-4A58-91B5-DA90E5D4B6BE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D5196-D248-4CE6-BDB3-056FB668F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741CC-453E-46B1-9FFB-2CA300FC871C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8DE64-CAB5-4889-AA29-1A1C45DB7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4E25-B695-4F68-9481-27C2EB2EBCF9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F205F-AF88-498B-82FC-B3FE30EA9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64D92-1F0B-4A48-9251-9F17405C70C7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4628-B347-4E56-8F72-EFF768B869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41FE3-EF1E-426B-B43D-A7A74F0C70B7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9F26-CDAE-4B14-B91F-B729B48E30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89FED-5CD9-4F92-AEBE-6AE751E7A2C2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2BB0B-1F0B-487D-ABA3-8E2D91CF0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C168A-2ED5-4297-A0E8-8284EC9EEB2F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A3DD7-2374-4D9A-A391-CE092966F9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EB3D1-FDA7-4B56-B8E2-C91394CC47A1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27FCB-922C-4310-A920-515E0A645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5CAAE-7212-4502-BE98-218433B9B993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01B9A-B0D5-4C69-BBDE-8664A99BF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873A3-870D-442E-BA7C-974F502254DD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C5539-9FDE-4FE1-A295-0716C9BF3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A6D673-E0E9-4382-A3A2-02E4B59735B3}" type="datetimeFigureOut">
              <a:rPr lang="ru-RU"/>
              <a:pPr>
                <a:defRPr/>
              </a:pPr>
              <a:t>20.04.2011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ED071F-0E84-4E99-836A-3AF213027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gif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gif"/><Relationship Id="rId4" Type="http://schemas.openxmlformats.org/officeDocument/2006/relationships/image" Target="../media/image51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1470025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День открытых дверей</a:t>
            </a:r>
            <a:br>
              <a:rPr lang="ru-RU" sz="3200" b="1" i="1" dirty="0" smtClean="0">
                <a:solidFill>
                  <a:srgbClr val="00B050"/>
                </a:solidFill>
              </a:rPr>
            </a:br>
            <a:endParaRPr lang="ru-RU" sz="3200" b="1" i="1" dirty="0" smtClean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500306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</a:rPr>
              <a:t>«Художественно – эстетическое воспитание в повседневной жизни дошкольника»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14290"/>
            <a:ext cx="4786346" cy="3589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429256" y="4286256"/>
            <a:ext cx="3000396" cy="1285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Группа «Почемучки»</a:t>
            </a:r>
            <a:endParaRPr lang="ru-RU" sz="3200" dirty="0"/>
          </a:p>
        </p:txBody>
      </p:sp>
      <p:pic>
        <p:nvPicPr>
          <p:cNvPr id="6" name="Рисунок 5" descr="007e1b601e7a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4000528" cy="258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4097455"/>
            <a:ext cx="2305055" cy="276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3857652" cy="28932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2643182"/>
            <a:ext cx="3286148" cy="24646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66"/>
            <a:ext cx="42672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5572132" y="928670"/>
            <a:ext cx="3000396" cy="1285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Группа «</a:t>
            </a:r>
            <a:r>
              <a:rPr lang="ru-RU" sz="3200" dirty="0" err="1" smtClean="0"/>
              <a:t>Домовёнок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sz="2800" b="1" i="1" dirty="0" smtClean="0"/>
              <a:t>«Вечерние посиделки» – дети подготовительной группы.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u="sng" dirty="0" smtClean="0"/>
              <a:t>Цель:</a:t>
            </a:r>
            <a:r>
              <a:rPr lang="ru-RU" sz="2800" dirty="0" smtClean="0"/>
              <a:t> искусство в жизни дошкольника.</a:t>
            </a:r>
            <a:endParaRPr lang="ru-RU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14686"/>
            <a:ext cx="4267200" cy="32004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28604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42672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143380"/>
            <a:ext cx="1643074" cy="228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узыка и фото\Мама\mouse085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785794"/>
            <a:ext cx="1857388" cy="161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57166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500306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E:\музыка и фото\Мама\mouse011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214818"/>
            <a:ext cx="228601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1428736"/>
            <a:ext cx="1785950" cy="121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7955">
            <a:off x="5011484" y="793100"/>
            <a:ext cx="3790947" cy="28432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3657600"/>
            <a:ext cx="4267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85728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00438"/>
            <a:ext cx="4143404" cy="31075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E:\музыка и фото\Мама\mouse028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4286256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узыка и фото\Мама\mouse085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357298"/>
            <a:ext cx="1785950" cy="169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u="sng" dirty="0" smtClean="0"/>
              <a:t>Цель:  </a:t>
            </a:r>
            <a:r>
              <a:rPr lang="ru-RU" sz="3200" b="1" i="1" dirty="0" smtClean="0"/>
              <a:t>совместное </a:t>
            </a:r>
            <a:r>
              <a:rPr lang="ru-RU" sz="2800" b="1" i="1" dirty="0" smtClean="0"/>
              <a:t>изучение воспитательных возможностей детского сада и семьи.</a:t>
            </a:r>
            <a:endParaRPr lang="ru-RU" sz="3200" b="1" i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i="1" dirty="0" smtClean="0">
                <a:solidFill>
                  <a:srgbClr val="00B050"/>
                </a:solidFill>
              </a:rPr>
              <a:t>Создание условий для совместной художественно – эстетической деятельности детей и родителей. </a:t>
            </a:r>
            <a:r>
              <a:rPr lang="ru-RU" b="1" i="1" dirty="0" smtClean="0">
                <a:solidFill>
                  <a:srgbClr val="00B050"/>
                </a:solidFill>
              </a:rPr>
              <a:t> </a:t>
            </a:r>
            <a:endParaRPr lang="ru-RU" b="1" i="1" dirty="0" smtClean="0">
              <a:solidFill>
                <a:srgbClr val="00B050"/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pic>
        <p:nvPicPr>
          <p:cNvPr id="12292" name="Picture 4" descr="post-37600-1204198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3000372"/>
            <a:ext cx="2643174" cy="357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dirty="0" smtClean="0"/>
              <a:t>Встреча родителей у входа в детский сад – вестибюль украшен детскими рисунками, звучит музыка.  </a:t>
            </a:r>
            <a:endParaRPr lang="ru-RU" sz="2800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785926"/>
            <a:ext cx="4762533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11f0def99e23t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177641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800" b="1" i="1" dirty="0" smtClean="0"/>
              <a:t>Работает выставка – ярмарка на которой представлены поделки изготовленные руками детей и их родителей.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endParaRPr lang="ru-RU" sz="32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00240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000240"/>
            <a:ext cx="4000528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В зале проходил «Мастер класс для родителей» </a:t>
            </a:r>
            <a:br>
              <a:rPr lang="ru-RU" sz="2800" b="1" i="1" dirty="0" smtClean="0"/>
            </a:br>
            <a:r>
              <a:rPr lang="ru-RU" sz="2800" b="1" i="1" dirty="0" smtClean="0"/>
              <a:t>«Умеете ли вы мастерить вместе со своим ребёнком»</a:t>
            </a:r>
            <a:endParaRPr lang="ru-RU" sz="2800" b="1" i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4267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28802"/>
            <a:ext cx="426720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6a3059ce5fdbt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429132"/>
            <a:ext cx="1428760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i="1" dirty="0" smtClean="0"/>
              <a:t>В каждой группе в приёмных во время приёма детей работает «Творческая мастерская» – обогащение знаний родителей об общении со своим ребёнком во время творческого труда. </a:t>
            </a:r>
            <a:endParaRPr lang="ru-RU" sz="2800" b="1" i="1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857364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E:\музыка и фото\Мама\lovelyanimals09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3116"/>
            <a:ext cx="2428892" cy="214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4348" y="5357826"/>
            <a:ext cx="4857784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Группа «Пчёлка»</a:t>
            </a:r>
            <a:endParaRPr lang="ru-RU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714356"/>
            <a:ext cx="4714908" cy="35361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786182" y="4714884"/>
            <a:ext cx="4857784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Группа «Зайчик»</a:t>
            </a:r>
            <a:endParaRPr lang="ru-RU" sz="3200" dirty="0"/>
          </a:p>
        </p:txBody>
      </p:sp>
      <p:pic>
        <p:nvPicPr>
          <p:cNvPr id="7" name="Рисунок 6" descr="E:\музыка и фото\Мама\hare181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357694"/>
            <a:ext cx="1928826" cy="193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857232"/>
            <a:ext cx="4457701" cy="33432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28662" y="5786454"/>
            <a:ext cx="4857784" cy="5715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Группа «Колобок»</a:t>
            </a:r>
            <a:endParaRPr lang="ru-RU" sz="3200" dirty="0"/>
          </a:p>
        </p:txBody>
      </p:sp>
      <p:pic>
        <p:nvPicPr>
          <p:cNvPr id="6" name="Рисунок 5" descr="E:\музыка и фото\Мама\kolobok10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143380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00042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429000"/>
            <a:ext cx="4267200" cy="32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00694" y="857232"/>
            <a:ext cx="3000396" cy="12858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Группа «Колокольчик»</a:t>
            </a:r>
            <a:endParaRPr lang="ru-RU" sz="3200" dirty="0"/>
          </a:p>
        </p:txBody>
      </p:sp>
      <p:pic>
        <p:nvPicPr>
          <p:cNvPr id="8" name="Рисунок 7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643446"/>
            <a:ext cx="1428760" cy="1785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E:\музыка и фото\Мама\Изображения\Картиночки цветы\157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3929066"/>
            <a:ext cx="1928826" cy="15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нь открытых дверей 2011 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открытых дверей 2011 </Template>
  <TotalTime>240</TotalTime>
  <Words>137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день открытых дверей 2011 </vt:lpstr>
      <vt:lpstr>День открытых дверей </vt:lpstr>
      <vt:lpstr>Цель:  совместное изучение воспитательных возможностей детского сада и семьи.</vt:lpstr>
      <vt:lpstr>Встреча родителей у входа в детский сад – вестибюль украшен детскими рисунками, звучит музыка.  </vt:lpstr>
      <vt:lpstr>Работает выставка – ярмарка на которой представлены поделки изготовленные руками детей и их родителей.   </vt:lpstr>
      <vt:lpstr>В зале проходил «Мастер класс для родителей»  «Умеете ли вы мастерить вместе со своим ребёнком»</vt:lpstr>
      <vt:lpstr>В каждой группе в приёмных во время приёма детей работает «Творческая мастерская» – обогащение знаний родителей об общении со своим ребёнком во время творческого труда. </vt:lpstr>
      <vt:lpstr>Слайд 7</vt:lpstr>
      <vt:lpstr>Слайд 8</vt:lpstr>
      <vt:lpstr>Слайд 9</vt:lpstr>
      <vt:lpstr>Слайд 10</vt:lpstr>
      <vt:lpstr>Слайд 11</vt:lpstr>
      <vt:lpstr>«Вечерние посиделки» – дети подготовительной группы. Цель: искусство в жизни дошкольника.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 </dc:title>
  <dc:creator>Любовь</dc:creator>
  <cp:lastModifiedBy>Любовь</cp:lastModifiedBy>
  <cp:revision>19</cp:revision>
  <dcterms:created xsi:type="dcterms:W3CDTF">2011-04-20T03:35:25Z</dcterms:created>
  <dcterms:modified xsi:type="dcterms:W3CDTF">2011-04-20T07:35:58Z</dcterms:modified>
</cp:coreProperties>
</file>